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$success - TRUE if all batch API tasks were completed successfully.
$results - An results array from the batch processing operations.
$operations - A list of the operations that had not been completed.
$elapsed - Batch.inc kindly provides the elapsed processing time in seconds.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https://www.cloudflare.com/learning/performance/more/website-performance-conversion-rates/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override all these options.
But, setting them high would cause problems on your web server.
Think about how long a page request should take in you web server.
2-5 seconds MAX!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2024-10-12T21:04:57Z</dcterms:created>
  <dcterms:modified xsi:type="dcterms:W3CDTF">2024-10-12T21:04:57Z</dcterms:modified>
</cp:coreProperties>
</file>